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31" autoAdjust="0"/>
    <p:restoredTop sz="94660"/>
  </p:normalViewPr>
  <p:slideViewPr>
    <p:cSldViewPr snapToGrid="0">
      <p:cViewPr varScale="1">
        <p:scale>
          <a:sx n="65" d="100"/>
          <a:sy n="65" d="100"/>
        </p:scale>
        <p:origin x="720"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slide" Target="slides/slide1.xml"/><Relationship Id="rId4" Type="http://schemas.openxmlformats.org/officeDocument/2006/relationships/slideMaster" Target="slideMasters/slideMaster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smtClean="0"/>
              <a:t>Modifiez le style du titre</a:t>
            </a:r>
            <a:endParaRPr lang="fr-F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Modifier le style des sous-titres du masque</a:t>
            </a:r>
            <a:endParaRPr lang="fr-FR"/>
          </a:p>
        </p:txBody>
      </p:sp>
      <p:sp>
        <p:nvSpPr>
          <p:cNvPr id="4" name="Espace réservé de la date 3"/>
          <p:cNvSpPr>
            <a:spLocks noGrp="1"/>
          </p:cNvSpPr>
          <p:nvPr>
            <p:ph type="dt" sz="half" idx="10"/>
          </p:nvPr>
        </p:nvSpPr>
        <p:spPr/>
        <p:txBody>
          <a:bodyPr/>
          <a:lstStyle/>
          <a:p>
            <a:fld id="{0D15736E-7333-420E-A29E-C2B4867ABD2D}" type="datetimeFigureOut">
              <a:rPr lang="fr-FR" smtClean="0"/>
              <a:t>21/02/2025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D2CB6C4-EB59-490A-B660-3D8CFE432B18}" type="slidenum">
              <a:rPr lang="fr-FR" smtClean="0"/>
              <a:t>‹N°›</a:t>
            </a:fld>
            <a:endParaRPr lang="fr-FR"/>
          </a:p>
        </p:txBody>
      </p:sp>
    </p:spTree>
    <p:extLst>
      <p:ext uri="{BB962C8B-B14F-4D97-AF65-F5344CB8AC3E}">
        <p14:creationId xmlns:p14="http://schemas.microsoft.com/office/powerpoint/2010/main" val="34577804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D15736E-7333-420E-A29E-C2B4867ABD2D}" type="datetimeFigureOut">
              <a:rPr lang="fr-FR" smtClean="0"/>
              <a:t>21/02/2025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D2CB6C4-EB59-490A-B660-3D8CFE432B18}" type="slidenum">
              <a:rPr lang="fr-FR" smtClean="0"/>
              <a:t>‹N°›</a:t>
            </a:fld>
            <a:endParaRPr lang="fr-FR"/>
          </a:p>
        </p:txBody>
      </p:sp>
    </p:spTree>
    <p:extLst>
      <p:ext uri="{BB962C8B-B14F-4D97-AF65-F5344CB8AC3E}">
        <p14:creationId xmlns:p14="http://schemas.microsoft.com/office/powerpoint/2010/main" val="1356735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D15736E-7333-420E-A29E-C2B4867ABD2D}" type="datetimeFigureOut">
              <a:rPr lang="fr-FR" smtClean="0"/>
              <a:t>21/02/2025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D2CB6C4-EB59-490A-B660-3D8CFE432B18}" type="slidenum">
              <a:rPr lang="fr-FR" smtClean="0"/>
              <a:t>‹N°›</a:t>
            </a:fld>
            <a:endParaRPr lang="fr-FR"/>
          </a:p>
        </p:txBody>
      </p:sp>
    </p:spTree>
    <p:extLst>
      <p:ext uri="{BB962C8B-B14F-4D97-AF65-F5344CB8AC3E}">
        <p14:creationId xmlns:p14="http://schemas.microsoft.com/office/powerpoint/2010/main" val="7390479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D15736E-7333-420E-A29E-C2B4867ABD2D}" type="datetimeFigureOut">
              <a:rPr lang="fr-FR" smtClean="0"/>
              <a:t>21/02/2025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D2CB6C4-EB59-490A-B660-3D8CFE432B18}" type="slidenum">
              <a:rPr lang="fr-FR" smtClean="0"/>
              <a:t>‹N°›</a:t>
            </a:fld>
            <a:endParaRPr lang="fr-FR"/>
          </a:p>
        </p:txBody>
      </p:sp>
    </p:spTree>
    <p:extLst>
      <p:ext uri="{BB962C8B-B14F-4D97-AF65-F5344CB8AC3E}">
        <p14:creationId xmlns:p14="http://schemas.microsoft.com/office/powerpoint/2010/main" val="551693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smtClean="0"/>
              <a:t>Modifiez le style du titre</a:t>
            </a:r>
            <a:endParaRPr lang="fr-F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Modifier les styles du texte du masque</a:t>
            </a:r>
          </a:p>
        </p:txBody>
      </p:sp>
      <p:sp>
        <p:nvSpPr>
          <p:cNvPr id="4" name="Espace réservé de la date 3"/>
          <p:cNvSpPr>
            <a:spLocks noGrp="1"/>
          </p:cNvSpPr>
          <p:nvPr>
            <p:ph type="dt" sz="half" idx="10"/>
          </p:nvPr>
        </p:nvSpPr>
        <p:spPr/>
        <p:txBody>
          <a:bodyPr/>
          <a:lstStyle/>
          <a:p>
            <a:fld id="{0D15736E-7333-420E-A29E-C2B4867ABD2D}" type="datetimeFigureOut">
              <a:rPr lang="fr-FR" smtClean="0"/>
              <a:t>21/02/2025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D2CB6C4-EB59-490A-B660-3D8CFE432B18}" type="slidenum">
              <a:rPr lang="fr-FR" smtClean="0"/>
              <a:t>‹N°›</a:t>
            </a:fld>
            <a:endParaRPr lang="fr-FR"/>
          </a:p>
        </p:txBody>
      </p:sp>
    </p:spTree>
    <p:extLst>
      <p:ext uri="{BB962C8B-B14F-4D97-AF65-F5344CB8AC3E}">
        <p14:creationId xmlns:p14="http://schemas.microsoft.com/office/powerpoint/2010/main" val="38063455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838200" y="1825625"/>
            <a:ext cx="51816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6172200" y="1825625"/>
            <a:ext cx="5181600" cy="43513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0D15736E-7333-420E-A29E-C2B4867ABD2D}" type="datetimeFigureOut">
              <a:rPr lang="fr-FR" smtClean="0"/>
              <a:t>21/02/2025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FD2CB6C4-EB59-490A-B660-3D8CFE432B18}" type="slidenum">
              <a:rPr lang="fr-FR" smtClean="0"/>
              <a:t>‹N°›</a:t>
            </a:fld>
            <a:endParaRPr lang="fr-FR"/>
          </a:p>
        </p:txBody>
      </p:sp>
    </p:spTree>
    <p:extLst>
      <p:ext uri="{BB962C8B-B14F-4D97-AF65-F5344CB8AC3E}">
        <p14:creationId xmlns:p14="http://schemas.microsoft.com/office/powerpoint/2010/main" val="23978389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smtClean="0"/>
              <a:t>Modifiez le style du titre</a:t>
            </a:r>
            <a:endParaRPr lang="fr-F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0D15736E-7333-420E-A29E-C2B4867ABD2D}" type="datetimeFigureOut">
              <a:rPr lang="fr-FR" smtClean="0"/>
              <a:t>21/02/2025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FD2CB6C4-EB59-490A-B660-3D8CFE432B18}" type="slidenum">
              <a:rPr lang="fr-FR" smtClean="0"/>
              <a:t>‹N°›</a:t>
            </a:fld>
            <a:endParaRPr lang="fr-FR"/>
          </a:p>
        </p:txBody>
      </p:sp>
    </p:spTree>
    <p:extLst>
      <p:ext uri="{BB962C8B-B14F-4D97-AF65-F5344CB8AC3E}">
        <p14:creationId xmlns:p14="http://schemas.microsoft.com/office/powerpoint/2010/main" val="22971518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0D15736E-7333-420E-A29E-C2B4867ABD2D}" type="datetimeFigureOut">
              <a:rPr lang="fr-FR" smtClean="0"/>
              <a:t>21/02/2025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FD2CB6C4-EB59-490A-B660-3D8CFE432B18}" type="slidenum">
              <a:rPr lang="fr-FR" smtClean="0"/>
              <a:t>‹N°›</a:t>
            </a:fld>
            <a:endParaRPr lang="fr-FR"/>
          </a:p>
        </p:txBody>
      </p:sp>
    </p:spTree>
    <p:extLst>
      <p:ext uri="{BB962C8B-B14F-4D97-AF65-F5344CB8AC3E}">
        <p14:creationId xmlns:p14="http://schemas.microsoft.com/office/powerpoint/2010/main" val="34776424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D15736E-7333-420E-A29E-C2B4867ABD2D}" type="datetimeFigureOut">
              <a:rPr lang="fr-FR" smtClean="0"/>
              <a:t>21/02/2025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FD2CB6C4-EB59-490A-B660-3D8CFE432B18}" type="slidenum">
              <a:rPr lang="fr-FR" smtClean="0"/>
              <a:t>‹N°›</a:t>
            </a:fld>
            <a:endParaRPr lang="fr-FR"/>
          </a:p>
        </p:txBody>
      </p:sp>
    </p:spTree>
    <p:extLst>
      <p:ext uri="{BB962C8B-B14F-4D97-AF65-F5344CB8AC3E}">
        <p14:creationId xmlns:p14="http://schemas.microsoft.com/office/powerpoint/2010/main" val="7039117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5" name="Espace réservé de la date 4"/>
          <p:cNvSpPr>
            <a:spLocks noGrp="1"/>
          </p:cNvSpPr>
          <p:nvPr>
            <p:ph type="dt" sz="half" idx="10"/>
          </p:nvPr>
        </p:nvSpPr>
        <p:spPr/>
        <p:txBody>
          <a:bodyPr/>
          <a:lstStyle/>
          <a:p>
            <a:fld id="{0D15736E-7333-420E-A29E-C2B4867ABD2D}" type="datetimeFigureOut">
              <a:rPr lang="fr-FR" smtClean="0"/>
              <a:t>21/02/2025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FD2CB6C4-EB59-490A-B660-3D8CFE432B18}" type="slidenum">
              <a:rPr lang="fr-FR" smtClean="0"/>
              <a:t>‹N°›</a:t>
            </a:fld>
            <a:endParaRPr lang="fr-FR"/>
          </a:p>
        </p:txBody>
      </p:sp>
    </p:spTree>
    <p:extLst>
      <p:ext uri="{BB962C8B-B14F-4D97-AF65-F5344CB8AC3E}">
        <p14:creationId xmlns:p14="http://schemas.microsoft.com/office/powerpoint/2010/main" val="24274860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Modifier les styles du texte du masque</a:t>
            </a:r>
          </a:p>
        </p:txBody>
      </p:sp>
      <p:sp>
        <p:nvSpPr>
          <p:cNvPr id="5" name="Espace réservé de la date 4"/>
          <p:cNvSpPr>
            <a:spLocks noGrp="1"/>
          </p:cNvSpPr>
          <p:nvPr>
            <p:ph type="dt" sz="half" idx="10"/>
          </p:nvPr>
        </p:nvSpPr>
        <p:spPr/>
        <p:txBody>
          <a:bodyPr/>
          <a:lstStyle/>
          <a:p>
            <a:fld id="{0D15736E-7333-420E-A29E-C2B4867ABD2D}" type="datetimeFigureOut">
              <a:rPr lang="fr-FR" smtClean="0"/>
              <a:t>21/02/2025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FD2CB6C4-EB59-490A-B660-3D8CFE432B18}" type="slidenum">
              <a:rPr lang="fr-FR" smtClean="0"/>
              <a:t>‹N°›</a:t>
            </a:fld>
            <a:endParaRPr lang="fr-FR"/>
          </a:p>
        </p:txBody>
      </p:sp>
    </p:spTree>
    <p:extLst>
      <p:ext uri="{BB962C8B-B14F-4D97-AF65-F5344CB8AC3E}">
        <p14:creationId xmlns:p14="http://schemas.microsoft.com/office/powerpoint/2010/main" val="20943428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15736E-7333-420E-A29E-C2B4867ABD2D}" type="datetimeFigureOut">
              <a:rPr lang="fr-FR" smtClean="0"/>
              <a:t>21/02/2025</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2CB6C4-EB59-490A-B660-3D8CFE432B18}" type="slidenum">
              <a:rPr lang="fr-FR" smtClean="0"/>
              <a:t>‹N°›</a:t>
            </a:fld>
            <a:endParaRPr lang="fr-FR"/>
          </a:p>
        </p:txBody>
      </p:sp>
    </p:spTree>
    <p:extLst>
      <p:ext uri="{BB962C8B-B14F-4D97-AF65-F5344CB8AC3E}">
        <p14:creationId xmlns:p14="http://schemas.microsoft.com/office/powerpoint/2010/main" val="3035176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1150619" y="5225688"/>
            <a:ext cx="4010025" cy="726281"/>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Rectangle 3"/>
          <p:cNvSpPr/>
          <p:nvPr/>
        </p:nvSpPr>
        <p:spPr>
          <a:xfrm>
            <a:off x="1066800" y="438150"/>
            <a:ext cx="4162425" cy="5591175"/>
          </a:xfrm>
          <a:prstGeom prst="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pic>
        <p:nvPicPr>
          <p:cNvPr id="7" name="Imag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14226" y="5249598"/>
            <a:ext cx="646418" cy="694740"/>
          </a:xfrm>
          <a:prstGeom prst="rect">
            <a:avLst/>
          </a:prstGeom>
        </p:spPr>
      </p:pic>
      <p:sp>
        <p:nvSpPr>
          <p:cNvPr id="10" name="ZoneTexte 9"/>
          <p:cNvSpPr txBox="1"/>
          <p:nvPr/>
        </p:nvSpPr>
        <p:spPr>
          <a:xfrm>
            <a:off x="1827535" y="5326094"/>
            <a:ext cx="2694310" cy="569387"/>
          </a:xfrm>
          <a:prstGeom prst="rect">
            <a:avLst/>
          </a:prstGeom>
          <a:noFill/>
        </p:spPr>
        <p:txBody>
          <a:bodyPr wrap="square" rtlCol="0" anchor="ctr">
            <a:spAutoFit/>
          </a:bodyPr>
          <a:lstStyle/>
          <a:p>
            <a:pPr algn="r"/>
            <a:r>
              <a:rPr lang="fr-FR" sz="600" i="1" dirty="0" smtClean="0">
                <a:latin typeface="Marianne" panose="02000000000000000000" pitchFamily="50" charset="0"/>
              </a:rPr>
              <a:t>Etude financée par la </a:t>
            </a:r>
          </a:p>
          <a:p>
            <a:pPr algn="r"/>
            <a:r>
              <a:rPr lang="fr-FR" sz="600" i="1" dirty="0" smtClean="0">
                <a:latin typeface="Marianne" panose="02000000000000000000" pitchFamily="50" charset="0"/>
              </a:rPr>
              <a:t>Direction générale des relations internationales et de la stratégie</a:t>
            </a:r>
          </a:p>
          <a:p>
            <a:pPr algn="r"/>
            <a:endParaRPr lang="fr-FR" sz="700" i="1" dirty="0" smtClean="0">
              <a:latin typeface="Marianne" panose="02000000000000000000" pitchFamily="50" charset="0"/>
            </a:endParaRPr>
          </a:p>
          <a:p>
            <a:pPr algn="r"/>
            <a:r>
              <a:rPr lang="fr-FR" sz="600" i="1" dirty="0" smtClean="0">
                <a:latin typeface="Marianne" panose="02000000000000000000" pitchFamily="50" charset="0"/>
              </a:rPr>
              <a:t>Marché : [REFERENCES]</a:t>
            </a:r>
          </a:p>
          <a:p>
            <a:pPr algn="r"/>
            <a:endParaRPr lang="fr-FR" sz="600" i="1" dirty="0">
              <a:latin typeface="Marianne" panose="02000000000000000000" pitchFamily="50" charset="0"/>
            </a:endParaRPr>
          </a:p>
        </p:txBody>
      </p:sp>
      <p:sp>
        <p:nvSpPr>
          <p:cNvPr id="11" name="Rectangle 10"/>
          <p:cNvSpPr/>
          <p:nvPr/>
        </p:nvSpPr>
        <p:spPr>
          <a:xfrm>
            <a:off x="7083998" y="438150"/>
            <a:ext cx="4162425" cy="5591175"/>
          </a:xfrm>
          <a:prstGeom prst="rect">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6" name="Rectangle 15"/>
          <p:cNvSpPr/>
          <p:nvPr/>
        </p:nvSpPr>
        <p:spPr>
          <a:xfrm>
            <a:off x="7169940" y="565970"/>
            <a:ext cx="4010025" cy="2009941"/>
          </a:xfrm>
          <a:prstGeom prst="rect">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900" b="1" u="sng" dirty="0" smtClean="0">
                <a:solidFill>
                  <a:schemeClr val="tx1"/>
                </a:solidFill>
              </a:rPr>
              <a:t>Avertissement</a:t>
            </a:r>
          </a:p>
          <a:p>
            <a:pPr algn="ctr"/>
            <a:endParaRPr lang="fr-FR" sz="900" b="1" dirty="0" smtClean="0">
              <a:solidFill>
                <a:schemeClr val="tx1"/>
              </a:solidFill>
            </a:endParaRPr>
          </a:p>
          <a:p>
            <a:pPr algn="just"/>
            <a:r>
              <a:rPr lang="fr-FR" sz="900" dirty="0" smtClean="0">
                <a:solidFill>
                  <a:schemeClr val="tx1"/>
                </a:solidFill>
              </a:rPr>
              <a:t>Les opinions et analyses exprimées dans ce livrable n’engagent que la responsabilité de leurs auteurs. Elles ne sauraient représenter ou traduire une prise de position de l’organisme pilote de l’étude, de la Direction générale des relations internationales et de la stratégie ou du ministère des </a:t>
            </a:r>
            <a:r>
              <a:rPr lang="fr-FR" sz="900" dirty="0" smtClean="0">
                <a:solidFill>
                  <a:schemeClr val="tx1"/>
                </a:solidFill>
              </a:rPr>
              <a:t>Armées.</a:t>
            </a:r>
            <a:endParaRPr lang="fr-FR" sz="900" dirty="0" smtClean="0">
              <a:solidFill>
                <a:schemeClr val="tx1"/>
              </a:solidFill>
            </a:endParaRPr>
          </a:p>
          <a:p>
            <a:pPr algn="just"/>
            <a:endParaRPr lang="fr-FR" sz="900" dirty="0">
              <a:solidFill>
                <a:schemeClr val="tx1"/>
              </a:solidFill>
            </a:endParaRPr>
          </a:p>
          <a:p>
            <a:pPr algn="ctr"/>
            <a:r>
              <a:rPr lang="fr-FR" sz="900" i="1" dirty="0" smtClean="0">
                <a:solidFill>
                  <a:schemeClr val="tx1"/>
                </a:solidFill>
              </a:rPr>
              <a:t>Traduction anglaise.</a:t>
            </a:r>
          </a:p>
          <a:p>
            <a:pPr algn="just"/>
            <a:endParaRPr lang="fr-FR" sz="900" dirty="0" smtClean="0">
              <a:solidFill>
                <a:schemeClr val="tx1"/>
              </a:solidFill>
            </a:endParaRPr>
          </a:p>
        </p:txBody>
      </p:sp>
      <p:sp>
        <p:nvSpPr>
          <p:cNvPr id="17" name="ZoneTexte 16"/>
          <p:cNvSpPr txBox="1"/>
          <p:nvPr/>
        </p:nvSpPr>
        <p:spPr>
          <a:xfrm rot="19575569">
            <a:off x="875245" y="2411717"/>
            <a:ext cx="4598888" cy="769441"/>
          </a:xfrm>
          <a:prstGeom prst="rect">
            <a:avLst/>
          </a:prstGeom>
          <a:noFill/>
        </p:spPr>
        <p:txBody>
          <a:bodyPr wrap="none" rtlCol="0">
            <a:spAutoFit/>
          </a:bodyPr>
          <a:lstStyle/>
          <a:p>
            <a:r>
              <a:rPr lang="fr-FR" sz="4400" i="1" dirty="0" smtClean="0">
                <a:solidFill>
                  <a:schemeClr val="bg1">
                    <a:lumMod val="85000"/>
                  </a:schemeClr>
                </a:solidFill>
              </a:rPr>
              <a:t>Page de couverture</a:t>
            </a:r>
            <a:endParaRPr lang="fr-FR" sz="4400" i="1" dirty="0">
              <a:solidFill>
                <a:schemeClr val="bg1">
                  <a:lumMod val="85000"/>
                </a:schemeClr>
              </a:solidFill>
            </a:endParaRPr>
          </a:p>
        </p:txBody>
      </p:sp>
      <p:sp>
        <p:nvSpPr>
          <p:cNvPr id="18" name="ZoneTexte 17"/>
          <p:cNvSpPr txBox="1"/>
          <p:nvPr/>
        </p:nvSpPr>
        <p:spPr>
          <a:xfrm rot="19575569">
            <a:off x="6901094" y="3110633"/>
            <a:ext cx="4439036" cy="769441"/>
          </a:xfrm>
          <a:prstGeom prst="rect">
            <a:avLst/>
          </a:prstGeom>
          <a:noFill/>
        </p:spPr>
        <p:txBody>
          <a:bodyPr wrap="none" rtlCol="0">
            <a:spAutoFit/>
          </a:bodyPr>
          <a:lstStyle/>
          <a:p>
            <a:r>
              <a:rPr lang="fr-FR" sz="4400" i="1" dirty="0" smtClean="0">
                <a:solidFill>
                  <a:schemeClr val="bg1">
                    <a:lumMod val="85000"/>
                  </a:schemeClr>
                </a:solidFill>
              </a:rPr>
              <a:t>2</a:t>
            </a:r>
            <a:r>
              <a:rPr lang="fr-FR" sz="4400" i="1" baseline="30000" dirty="0" smtClean="0">
                <a:solidFill>
                  <a:schemeClr val="bg1">
                    <a:lumMod val="85000"/>
                  </a:schemeClr>
                </a:solidFill>
              </a:rPr>
              <a:t>e</a:t>
            </a:r>
            <a:r>
              <a:rPr lang="fr-FR" sz="4400" i="1" dirty="0" smtClean="0">
                <a:solidFill>
                  <a:schemeClr val="bg1">
                    <a:lumMod val="85000"/>
                  </a:schemeClr>
                </a:solidFill>
              </a:rPr>
              <a:t> page du livrable</a:t>
            </a:r>
            <a:endParaRPr lang="fr-FR" sz="4400" i="1" dirty="0">
              <a:solidFill>
                <a:schemeClr val="bg1">
                  <a:lumMod val="85000"/>
                </a:schemeClr>
              </a:solidFill>
            </a:endParaRPr>
          </a:p>
        </p:txBody>
      </p:sp>
      <p:pic>
        <p:nvPicPr>
          <p:cNvPr id="2" name="Imag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7330" y="5249598"/>
            <a:ext cx="694740" cy="694740"/>
          </a:xfrm>
          <a:prstGeom prst="rect">
            <a:avLst/>
          </a:prstGeom>
        </p:spPr>
      </p:pic>
    </p:spTree>
    <p:extLst>
      <p:ext uri="{BB962C8B-B14F-4D97-AF65-F5344CB8AC3E}">
        <p14:creationId xmlns:p14="http://schemas.microsoft.com/office/powerpoint/2010/main" val="3740795500"/>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DA01EA3A8B2224891555D63D4D0635F" ma:contentTypeVersion="1" ma:contentTypeDescription="Crée un document." ma:contentTypeScope="" ma:versionID="1f93919ebdef6c74539c3bd1035b65c1">
  <xsd:schema xmlns:xsd="http://www.w3.org/2001/XMLSchema" xmlns:xs="http://www.w3.org/2001/XMLSchema" xmlns:p="http://schemas.microsoft.com/office/2006/metadata/properties" xmlns:ns2="86098e78-bd0d-4f67-a7c6-3acdb378cfc3" targetNamespace="http://schemas.microsoft.com/office/2006/metadata/properties" ma:root="true" ma:fieldsID="add2e841796ad23036e7ed1535b415c9" ns2:_="">
    <xsd:import namespace="86098e78-bd0d-4f67-a7c6-3acdb378cfc3"/>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6098e78-bd0d-4f67-a7c6-3acdb378cfc3" elementFormDefault="qualified">
    <xsd:import namespace="http://schemas.microsoft.com/office/2006/documentManagement/types"/>
    <xsd:import namespace="http://schemas.microsoft.com/office/infopath/2007/PartnerControls"/>
    <xsd:element name="SharedWithUsers" ma:index="8"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75EF4CB-51C3-4C78-862B-87D363F7C652}">
  <ds:schemaRefs>
    <ds:schemaRef ds:uri="http://schemas.microsoft.com/sharepoint/v3/contenttype/forms"/>
  </ds:schemaRefs>
</ds:datastoreItem>
</file>

<file path=customXml/itemProps2.xml><?xml version="1.0" encoding="utf-8"?>
<ds:datastoreItem xmlns:ds="http://schemas.openxmlformats.org/officeDocument/2006/customXml" ds:itemID="{87B71AE6-ED3E-49D5-A1E9-62AE48CDCE6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6098e78-bd0d-4f67-a7c6-3acdb378cfc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958B711-F04A-4609-ABCB-06A9D10C3FE0}">
  <ds:schemaRefs>
    <ds:schemaRef ds:uri="http://purl.org/dc/elements/1.1/"/>
    <ds:schemaRef ds:uri="http://schemas.microsoft.com/office/2006/metadata/properties"/>
    <ds:schemaRef ds:uri="http://schemas.microsoft.com/office/2006/documentManagement/types"/>
    <ds:schemaRef ds:uri="http://purl.org/dc/terms/"/>
    <ds:schemaRef ds:uri="86098e78-bd0d-4f67-a7c6-3acdb378cfc3"/>
    <ds:schemaRef ds:uri="http://purl.org/dc/dcmitype/"/>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34</TotalTime>
  <Words>78</Words>
  <Application>Microsoft Office PowerPoint</Application>
  <PresentationFormat>Grand écran</PresentationFormat>
  <Paragraphs>11</Paragraphs>
  <Slides>1</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vt:i4>
      </vt:variant>
    </vt:vector>
  </HeadingPairs>
  <TitlesOfParts>
    <vt:vector size="6" baseType="lpstr">
      <vt:lpstr>Arial</vt:lpstr>
      <vt:lpstr>Calibri</vt:lpstr>
      <vt:lpstr>Calibri Light</vt:lpstr>
      <vt:lpstr>Marianne</vt:lpstr>
      <vt:lpstr>Thème Office</vt:lpstr>
      <vt:lpstr>Présentation PowerPoint</vt:lpstr>
    </vt:vector>
  </TitlesOfParts>
  <Company>Ministère des Armées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LE PORT Thomas ASC NIV 1 OA</dc:creator>
  <cp:lastModifiedBy>DRAUT Julie ASC CAT I</cp:lastModifiedBy>
  <cp:revision>15</cp:revision>
  <dcterms:created xsi:type="dcterms:W3CDTF">2024-11-26T13:43:32Z</dcterms:created>
  <dcterms:modified xsi:type="dcterms:W3CDTF">2025-02-21T13:37:24Z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0x010100BDA01EA3A8B2224891555D63D4D0635F</vt:lpwstr>
  </property>
</Properties>
</file>